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32"/>
  </p:notesMasterIdLst>
  <p:sldIdLst>
    <p:sldId id="4008" r:id="rId5"/>
    <p:sldId id="1485" r:id="rId6"/>
    <p:sldId id="4233" r:id="rId7"/>
    <p:sldId id="4230" r:id="rId8"/>
    <p:sldId id="4064" r:id="rId9"/>
    <p:sldId id="4231" r:id="rId10"/>
    <p:sldId id="4232" r:id="rId11"/>
    <p:sldId id="1853" r:id="rId12"/>
    <p:sldId id="4063" r:id="rId13"/>
    <p:sldId id="3993" r:id="rId14"/>
    <p:sldId id="3994" r:id="rId15"/>
    <p:sldId id="3995" r:id="rId16"/>
    <p:sldId id="3996" r:id="rId17"/>
    <p:sldId id="4140" r:id="rId18"/>
    <p:sldId id="4065" r:id="rId19"/>
    <p:sldId id="4066" r:id="rId20"/>
    <p:sldId id="1438" r:id="rId21"/>
    <p:sldId id="4067" r:id="rId22"/>
    <p:sldId id="4073" r:id="rId23"/>
    <p:sldId id="4074" r:id="rId24"/>
    <p:sldId id="3802" r:id="rId25"/>
    <p:sldId id="4001" r:id="rId26"/>
    <p:sldId id="4075" r:id="rId27"/>
    <p:sldId id="4076" r:id="rId28"/>
    <p:sldId id="4077" r:id="rId29"/>
    <p:sldId id="1857" r:id="rId30"/>
    <p:sldId id="4080" r:id="rId31"/>
    <p:sldId id="4081" r:id="rId32"/>
    <p:sldId id="4012" r:id="rId33"/>
    <p:sldId id="4082" r:id="rId34"/>
    <p:sldId id="4083" r:id="rId35"/>
    <p:sldId id="4084" r:id="rId36"/>
    <p:sldId id="4085" r:id="rId37"/>
    <p:sldId id="4086" r:id="rId38"/>
    <p:sldId id="4016" r:id="rId39"/>
    <p:sldId id="4235" r:id="rId40"/>
    <p:sldId id="4087" r:id="rId41"/>
    <p:sldId id="4234" r:id="rId42"/>
    <p:sldId id="4089" r:id="rId43"/>
    <p:sldId id="4088" r:id="rId44"/>
    <p:sldId id="4020" r:id="rId45"/>
    <p:sldId id="4090" r:id="rId46"/>
    <p:sldId id="4091" r:id="rId47"/>
    <p:sldId id="4092" r:id="rId48"/>
    <p:sldId id="4024" r:id="rId49"/>
    <p:sldId id="4095" r:id="rId50"/>
    <p:sldId id="4096" r:id="rId51"/>
    <p:sldId id="4097" r:id="rId52"/>
    <p:sldId id="4098" r:id="rId53"/>
    <p:sldId id="4099" r:id="rId54"/>
    <p:sldId id="4028" r:id="rId55"/>
    <p:sldId id="4100" r:id="rId56"/>
    <p:sldId id="4101" r:id="rId57"/>
    <p:sldId id="4102" r:id="rId58"/>
    <p:sldId id="4103" r:id="rId59"/>
    <p:sldId id="4104" r:id="rId60"/>
    <p:sldId id="4032" r:id="rId61"/>
    <p:sldId id="4105" r:id="rId62"/>
    <p:sldId id="4108" r:id="rId63"/>
    <p:sldId id="4109" r:id="rId64"/>
    <p:sldId id="4110" r:id="rId65"/>
    <p:sldId id="4111" r:id="rId66"/>
    <p:sldId id="4112" r:id="rId67"/>
    <p:sldId id="4113" r:id="rId68"/>
    <p:sldId id="4114" r:id="rId69"/>
    <p:sldId id="4115" r:id="rId70"/>
    <p:sldId id="4116" r:id="rId71"/>
    <p:sldId id="4237" r:id="rId72"/>
    <p:sldId id="4106" r:id="rId73"/>
    <p:sldId id="4034" r:id="rId74"/>
    <p:sldId id="4117" r:id="rId75"/>
    <p:sldId id="1983" r:id="rId76"/>
    <p:sldId id="2364" r:id="rId77"/>
    <p:sldId id="3855" r:id="rId78"/>
    <p:sldId id="3856" r:id="rId79"/>
    <p:sldId id="3857" r:id="rId80"/>
    <p:sldId id="3858" r:id="rId81"/>
    <p:sldId id="3859" r:id="rId82"/>
    <p:sldId id="3860" r:id="rId83"/>
    <p:sldId id="3861" r:id="rId84"/>
    <p:sldId id="3862" r:id="rId85"/>
    <p:sldId id="3863" r:id="rId86"/>
    <p:sldId id="3864" r:id="rId87"/>
    <p:sldId id="3865" r:id="rId88"/>
    <p:sldId id="3866" r:id="rId89"/>
    <p:sldId id="4118" r:id="rId90"/>
    <p:sldId id="4119" r:id="rId91"/>
    <p:sldId id="4036" r:id="rId92"/>
    <p:sldId id="4134" r:id="rId93"/>
    <p:sldId id="4135" r:id="rId94"/>
    <p:sldId id="4136" r:id="rId95"/>
    <p:sldId id="4137" r:id="rId96"/>
    <p:sldId id="4138" r:id="rId97"/>
    <p:sldId id="4139" r:id="rId98"/>
    <p:sldId id="4141" r:id="rId99"/>
    <p:sldId id="4142" r:id="rId100"/>
    <p:sldId id="4143" r:id="rId101"/>
    <p:sldId id="4144" r:id="rId102"/>
    <p:sldId id="4145" r:id="rId103"/>
    <p:sldId id="1899" r:id="rId104"/>
    <p:sldId id="4146" r:id="rId105"/>
    <p:sldId id="4147" r:id="rId106"/>
    <p:sldId id="4148" r:id="rId107"/>
    <p:sldId id="4149" r:id="rId108"/>
    <p:sldId id="4150" r:id="rId109"/>
    <p:sldId id="4151" r:id="rId110"/>
    <p:sldId id="4152" r:id="rId111"/>
    <p:sldId id="4153" r:id="rId112"/>
    <p:sldId id="4154" r:id="rId113"/>
    <p:sldId id="4155" r:id="rId114"/>
    <p:sldId id="4156" r:id="rId115"/>
    <p:sldId id="4157" r:id="rId116"/>
    <p:sldId id="4158" r:id="rId117"/>
    <p:sldId id="4159" r:id="rId118"/>
    <p:sldId id="4160" r:id="rId119"/>
    <p:sldId id="4161" r:id="rId120"/>
    <p:sldId id="4162" r:id="rId121"/>
    <p:sldId id="1911" r:id="rId122"/>
    <p:sldId id="4163" r:id="rId123"/>
    <p:sldId id="4164" r:id="rId124"/>
    <p:sldId id="4165" r:id="rId125"/>
    <p:sldId id="4166" r:id="rId126"/>
    <p:sldId id="4236" r:id="rId127"/>
    <p:sldId id="4167" r:id="rId128"/>
    <p:sldId id="4168" r:id="rId129"/>
    <p:sldId id="4169" r:id="rId130"/>
    <p:sldId id="2125" r:id="rId131"/>
  </p:sldIdLst>
  <p:sldSz cx="12192000" cy="6858000"/>
  <p:notesSz cx="6858000" cy="9144000"/>
  <p:embeddedFontLst>
    <p:embeddedFont>
      <p:font typeface="Daytona" panose="020B0604030500040204" pitchFamily="34" charset="0"/>
      <p:regular r:id="rId133"/>
      <p:bold r:id="rId134"/>
      <p:italic r:id="rId135"/>
      <p:boldItalic r:id="rId136"/>
    </p:embeddedFont>
    <p:embeddedFont>
      <p:font typeface="Montserrat" panose="00000500000000000000" pitchFamily="2" charset="0"/>
      <p:regular r:id="rId137"/>
      <p:bold r:id="rId138"/>
      <p:italic r:id="rId139"/>
      <p:boldItalic r:id="rId140"/>
    </p:embeddedFont>
    <p:embeddedFont>
      <p:font typeface="Montserrat Medium" panose="00000600000000000000" pitchFamily="2" charset="0"/>
      <p:regular r:id="rId141"/>
      <p:italic r:id="rId142"/>
    </p:embeddedFont>
    <p:embeddedFont>
      <p:font typeface="Montserrat SemiBold" panose="00000700000000000000" pitchFamily="2" charset="0"/>
      <p:bold r:id="rId143"/>
      <p:boldItalic r:id="rId144"/>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r ni Sintua" id="{6AB226C4-B8C0-4A70-AB9E-6E9700655616}">
          <p14:sldIdLst>
            <p14:sldId id="4008"/>
            <p14:sldId id="1485"/>
          </p14:sldIdLst>
        </p14:section>
        <p14:section name="Joujou Parsombaon tu Debata" id="{4C3B7EF4-7685-406C-93F2-9CDD79DC141D}">
          <p14:sldIdLst>
            <p14:sldId id="4233"/>
            <p14:sldId id="4230"/>
            <p14:sldId id="4064"/>
            <p14:sldId id="4231"/>
            <p14:sldId id="4232"/>
          </p14:sldIdLst>
        </p14:section>
        <p14:section name="Ende Parjolo" id="{E02F05C5-8EB1-43B0-B31E-51AFEEAB47EC}">
          <p14:sldIdLst>
            <p14:sldId id="1853"/>
            <p14:sldId id="4063"/>
            <p14:sldId id="3993"/>
            <p14:sldId id="3994"/>
            <p14:sldId id="3995"/>
            <p14:sldId id="3996"/>
            <p14:sldId id="4140"/>
            <p14:sldId id="4065"/>
            <p14:sldId id="4066"/>
          </p14:sldIdLst>
        </p14:section>
        <p14:section name="Votum - Introitus - Tangiang" id="{41D69250-57E0-455A-82A9-4A35B9A0DA6A}">
          <p14:sldIdLst>
            <p14:sldId id="1438"/>
            <p14:sldId id="4067"/>
            <p14:sldId id="4073"/>
            <p14:sldId id="4074"/>
            <p14:sldId id="3802"/>
          </p14:sldIdLst>
        </p14:section>
        <p14:section name="Ende Paduahon" id="{943EA80C-8DD2-444F-8608-E24B427F1D8A}">
          <p14:sldIdLst>
            <p14:sldId id="4001"/>
            <p14:sldId id="4075"/>
            <p14:sldId id="4076"/>
            <p14:sldId id="4077"/>
          </p14:sldIdLst>
        </p14:section>
        <p14:section name="Patik" id="{5F5D12A8-1475-45E7-880A-EF953C6E0A76}">
          <p14:sldIdLst>
            <p14:sldId id="1857"/>
            <p14:sldId id="4080"/>
            <p14:sldId id="4081"/>
          </p14:sldIdLst>
        </p14:section>
        <p14:section name="Ende Patoluhon" id="{B1661E4F-806D-4030-BB53-7751C24EC20F}">
          <p14:sldIdLst>
            <p14:sldId id="4012"/>
            <p14:sldId id="4082"/>
            <p14:sldId id="4083"/>
            <p14:sldId id="4084"/>
            <p14:sldId id="4085"/>
            <p14:sldId id="4086"/>
          </p14:sldIdLst>
        </p14:section>
        <p14:section name="Manopoti Dosa" id="{48074DFC-2AC9-45C9-B496-6292C956A345}">
          <p14:sldIdLst>
            <p14:sldId id="4016"/>
            <p14:sldId id="4235"/>
            <p14:sldId id="4087"/>
            <p14:sldId id="4234"/>
            <p14:sldId id="4089"/>
            <p14:sldId id="4088"/>
          </p14:sldIdLst>
        </p14:section>
        <p14:section name="Ende Paopathon" id="{9729AA57-56DA-44B4-AF3C-D8DB9299C343}">
          <p14:sldIdLst>
            <p14:sldId id="4020"/>
            <p14:sldId id="4090"/>
            <p14:sldId id="4091"/>
            <p14:sldId id="4092"/>
          </p14:sldIdLst>
        </p14:section>
        <p14:section name="Epistel" id="{28492D21-7E35-4E0A-BFAA-E8667EA74AE8}">
          <p14:sldIdLst>
            <p14:sldId id="4024"/>
            <p14:sldId id="4095"/>
            <p14:sldId id="4096"/>
            <p14:sldId id="4097"/>
            <p14:sldId id="4098"/>
            <p14:sldId id="4099"/>
          </p14:sldIdLst>
        </p14:section>
        <p14:section name="Ende Palimahon" id="{3C35DFDD-D97A-4E77-B56E-2959C4C9B398}">
          <p14:sldIdLst>
            <p14:sldId id="4028"/>
            <p14:sldId id="4100"/>
            <p14:sldId id="4101"/>
            <p14:sldId id="4102"/>
            <p14:sldId id="4103"/>
            <p14:sldId id="4104"/>
          </p14:sldIdLst>
        </p14:section>
        <p14:section name="Manghatindanghon Haporseaon" id="{74A55A76-C2BD-49F5-BD22-D55BF73B3271}">
          <p14:sldIdLst>
            <p14:sldId id="4032"/>
            <p14:sldId id="4105"/>
            <p14:sldId id="4108"/>
            <p14:sldId id="4109"/>
            <p14:sldId id="4110"/>
            <p14:sldId id="4111"/>
            <p14:sldId id="4112"/>
            <p14:sldId id="4113"/>
            <p14:sldId id="4114"/>
            <p14:sldId id="4115"/>
            <p14:sldId id="4116"/>
            <p14:sldId id="4237"/>
            <p14:sldId id="4106"/>
          </p14:sldIdLst>
        </p14:section>
        <p14:section name="Koor" id="{A00DE82B-258B-4A6B-AED7-E68CE2F543D9}">
          <p14:sldIdLst>
            <p14:sldId id="4034"/>
            <p14:sldId id="4117"/>
          </p14:sldIdLst>
        </p14:section>
        <p14:section name="Tingting"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119"/>
          </p14:sldIdLst>
        </p14:section>
        <p14:section name="Ende Paonomhon" id="{99C6F084-364B-4B3C-AAF8-12961F6D772C}">
          <p14:sldIdLst>
            <p14:sldId id="4036"/>
            <p14:sldId id="4134"/>
            <p14:sldId id="4135"/>
            <p14:sldId id="4136"/>
            <p14:sldId id="4137"/>
            <p14:sldId id="4138"/>
            <p14:sldId id="4139"/>
            <p14:sldId id="4141"/>
            <p14:sldId id="4142"/>
            <p14:sldId id="4143"/>
            <p14:sldId id="4144"/>
            <p14:sldId id="4145"/>
          </p14:sldIdLst>
        </p14:section>
        <p14:section name="Jamita" id="{082B7F91-23E0-4962-A3F9-0942B42677DD}">
          <p14:sldIdLst>
            <p14:sldId id="1899"/>
            <p14:sldId id="4146"/>
            <p14:sldId id="4147"/>
            <p14:sldId id="4148"/>
            <p14:sldId id="4149"/>
            <p14:sldId id="4150"/>
          </p14:sldIdLst>
        </p14:section>
        <p14:section name="Ende Papituhon" id="{993F49B5-E127-4D0E-BFB7-688A8E888A2C}">
          <p14:sldIdLst>
            <p14:sldId id="4151"/>
            <p14:sldId id="4152"/>
            <p14:sldId id="4153"/>
            <p14:sldId id="4154"/>
            <p14:sldId id="4155"/>
            <p14:sldId id="4156"/>
            <p14:sldId id="4157"/>
            <p14:sldId id="4158"/>
            <p14:sldId id="4159"/>
            <p14:sldId id="4160"/>
            <p14:sldId id="4161"/>
            <p14:sldId id="4162"/>
          </p14:sldIdLst>
        </p14:section>
        <p14:section name="Tangiang Panutup" id="{16B0DC0D-1EDC-4BF8-BA03-140DFD16AA5D}">
          <p14:sldIdLst>
            <p14:sldId id="1911"/>
            <p14:sldId id="4163"/>
            <p14:sldId id="4164"/>
            <p14:sldId id="4165"/>
            <p14:sldId id="4166"/>
            <p14:sldId id="4236"/>
            <p14:sldId id="4167"/>
            <p14:sldId id="4168"/>
            <p14:sldId id="4169"/>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6.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2.fntdata"/><Relationship Id="rId139" Type="http://schemas.openxmlformats.org/officeDocument/2006/relationships/font" Target="fonts/font7.fntdata"/><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8.fntdata"/><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font" Target="fonts/font3.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font" Target="fonts/font9.fntdata"/><Relationship Id="rId14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font" Target="fonts/font4.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10.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notesMaster" Target="notesMasters/notes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11.fntdata"/><Relationship Id="rId14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1.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17/05/2024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28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80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575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26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662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156836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610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951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9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7470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864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599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789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45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719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157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120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290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799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665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3136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9709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912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2948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205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928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7248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28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5309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6808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3691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3034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5411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3402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1848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3105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90</a:t>
            </a:fld>
            <a:endParaRPr lang="id-ID"/>
          </a:p>
        </p:txBody>
      </p:sp>
    </p:spTree>
    <p:extLst>
      <p:ext uri="{BB962C8B-B14F-4D97-AF65-F5344CB8AC3E}">
        <p14:creationId xmlns:p14="http://schemas.microsoft.com/office/powerpoint/2010/main" val="18500242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91</a:t>
            </a:fld>
            <a:endParaRPr lang="id-ID"/>
          </a:p>
        </p:txBody>
      </p:sp>
    </p:spTree>
    <p:extLst>
      <p:ext uri="{BB962C8B-B14F-4D97-AF65-F5344CB8AC3E}">
        <p14:creationId xmlns:p14="http://schemas.microsoft.com/office/powerpoint/2010/main" val="32649853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92</a:t>
            </a:fld>
            <a:endParaRPr lang="id-ID"/>
          </a:p>
        </p:txBody>
      </p:sp>
    </p:spTree>
    <p:extLst>
      <p:ext uri="{BB962C8B-B14F-4D97-AF65-F5344CB8AC3E}">
        <p14:creationId xmlns:p14="http://schemas.microsoft.com/office/powerpoint/2010/main" val="12633958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93</a:t>
            </a:fld>
            <a:endParaRPr lang="id-ID"/>
          </a:p>
        </p:txBody>
      </p:sp>
    </p:spTree>
    <p:extLst>
      <p:ext uri="{BB962C8B-B14F-4D97-AF65-F5344CB8AC3E}">
        <p14:creationId xmlns:p14="http://schemas.microsoft.com/office/powerpoint/2010/main" val="23828756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5097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2014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9021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75535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5481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4013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100</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6098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8929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8290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2636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690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8057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27016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4806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933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06120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73375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72809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7304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5555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46483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35638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4292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3893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02846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127</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4.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4.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5.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9.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2.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547771" cy="564634"/>
            <a:chOff x="3547769" y="5594910"/>
            <a:chExt cx="218439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84391"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GOAR DOHOT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98996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4977649" cy="564634"/>
            <a:chOff x="3547769" y="5594910"/>
            <a:chExt cx="306478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6478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JOUJOU PARSOMBAON TU DEBATA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5463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493265" cy="564634"/>
            <a:chOff x="3547769" y="5594910"/>
            <a:chExt cx="215083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5083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7425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32764215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41266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67895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74051438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655167"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89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82510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2705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ruas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212043" y="5527053"/>
            <a:ext cx="5767926"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Halleluya. Halleluya. Halleluya.</a:t>
            </a:r>
          </a:p>
        </p:txBody>
      </p:sp>
    </p:spTree>
    <p:extLst>
      <p:ext uri="{BB962C8B-B14F-4D97-AF65-F5344CB8AC3E}">
        <p14:creationId xmlns:p14="http://schemas.microsoft.com/office/powerpoint/2010/main" val="166400769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5" y="5288568"/>
            <a:ext cx="3655168" cy="564634"/>
            <a:chOff x="3547769" y="5594910"/>
            <a:chExt cx="225051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585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PAMUHAI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29321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4"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22800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59905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5505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7026916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655168"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6071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PATIK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3645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223784" y="5362032"/>
            <a:ext cx="774442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Ale Tuhan Debata, sai pargogoi ma hami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mangulahon na hombar tu PatikMi.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675467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493265" cy="564634"/>
            <a:chOff x="3547769" y="5594910"/>
            <a:chExt cx="215083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5083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58586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3550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79934057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11" name="Rectangle: Top Corners Rounded 10">
            <a:extLst>
              <a:ext uri="{FF2B5EF4-FFF2-40B4-BE49-F238E27FC236}">
                <a16:creationId xmlns:a16="http://schemas.microsoft.com/office/drawing/2014/main" id="{05607E17-45CD-2301-963D-0FA81D4D7A9B}"/>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94824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09341820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655168"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6259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MANOPOTI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9900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33416519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51723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579907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4"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87240375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22800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6570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8573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4094729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5000092" cy="564634"/>
            <a:chOff x="3547769" y="5594910"/>
            <a:chExt cx="307859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4203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26380"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ULUAN</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422184"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HURIA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36236"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SUDE</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5000092" cy="564634"/>
            <a:chOff x="3547769" y="5594910"/>
            <a:chExt cx="307859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51330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44727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493265" cy="564634"/>
            <a:chOff x="3547769" y="5594910"/>
            <a:chExt cx="215083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5083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888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56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5544263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11" name="Rectangle: Top Corners Rounded 10">
            <a:extLst>
              <a:ext uri="{FF2B5EF4-FFF2-40B4-BE49-F238E27FC236}">
                <a16:creationId xmlns:a16="http://schemas.microsoft.com/office/drawing/2014/main" id="{05607E17-45CD-2301-963D-0FA81D4D7A9B}"/>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09539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6684674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7" y="5288568"/>
            <a:ext cx="5330310" cy="564634"/>
            <a:chOff x="3547769" y="5594910"/>
            <a:chExt cx="32819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28191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MANGHATINDANGHON HAPORSEAON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4028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Debata Jahowa, i do Ama pargogo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hatudosan, na tumompa langit dohot tano.</a:t>
            </a:r>
          </a:p>
        </p:txBody>
      </p:sp>
    </p:spTree>
    <p:extLst>
      <p:ext uri="{BB962C8B-B14F-4D97-AF65-F5344CB8AC3E}">
        <p14:creationId xmlns:p14="http://schemas.microsoft.com/office/powerpoint/2010/main" val="3961774429"/>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856169" y="5362032"/>
            <a:ext cx="647965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Jesus Kristus,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Anak ni Debata Jahowa nasasada i;</a:t>
            </a:r>
          </a:p>
        </p:txBody>
      </p:sp>
    </p:spTree>
    <p:extLst>
      <p:ext uri="{BB962C8B-B14F-4D97-AF65-F5344CB8AC3E}">
        <p14:creationId xmlns:p14="http://schemas.microsoft.com/office/powerpoint/2010/main" val="3340178087"/>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ma na tinubuhon ni si Maria, na gabegabean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sian Tondi Parbadia andorang so habubuhan. </a:t>
            </a:r>
          </a:p>
        </p:txBody>
      </p:sp>
    </p:spTree>
    <p:extLst>
      <p:ext uri="{BB962C8B-B14F-4D97-AF65-F5344CB8AC3E}">
        <p14:creationId xmlns:p14="http://schemas.microsoft.com/office/powerpoint/2010/main" val="1785365475"/>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949399" y="5362032"/>
            <a:ext cx="1029320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do Tuhanta na tumaon na bernit di panguhuman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ni si Latus, na mate tarpajal do Ibana di hau pinarsilang,</a:t>
            </a:r>
          </a:p>
        </p:txBody>
      </p:sp>
    </p:spTree>
    <p:extLst>
      <p:ext uri="{BB962C8B-B14F-4D97-AF65-F5344CB8AC3E}">
        <p14:creationId xmlns:p14="http://schemas.microsoft.com/office/powerpoint/2010/main" val="308993952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72813" y="5362032"/>
            <a:ext cx="664637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tuat tu banuatoru dung ditanom,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mulak mangolu di ari patoluhon,</a:t>
            </a:r>
          </a:p>
        </p:txBody>
      </p:sp>
    </p:spTree>
    <p:extLst>
      <p:ext uri="{BB962C8B-B14F-4D97-AF65-F5344CB8AC3E}">
        <p14:creationId xmlns:p14="http://schemas.microsoft.com/office/powerpoint/2010/main" val="205735783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237939" y="5362032"/>
            <a:ext cx="971612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manaek tu Surgo laho hundul tu siamun ni Debata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Jahowa, AmaNa i pargogo na so hatudosan i,</a:t>
            </a:r>
          </a:p>
        </p:txBody>
      </p:sp>
    </p:spTree>
    <p:extLst>
      <p:ext uri="{BB962C8B-B14F-4D97-AF65-F5344CB8AC3E}">
        <p14:creationId xmlns:p14="http://schemas.microsoft.com/office/powerpoint/2010/main" val="34303746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892764" y="5362032"/>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disi ma Ibana paima mulak sogot tu tano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manguhumi halak na mangolu dohot na mate.</a:t>
            </a:r>
          </a:p>
        </p:txBody>
      </p:sp>
    </p:spTree>
    <p:extLst>
      <p:ext uri="{BB962C8B-B14F-4D97-AF65-F5344CB8AC3E}">
        <p14:creationId xmlns:p14="http://schemas.microsoft.com/office/powerpoint/2010/main" val="166095727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930162" y="5362032"/>
            <a:ext cx="10331674" cy="138499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Tondi Parbadia, jala adong sada Huria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badia, Huria hatopan ni halak Kristen angka na badia,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endParaRPr>
          </a:p>
        </p:txBody>
      </p:sp>
    </p:spTree>
    <p:extLst>
      <p:ext uri="{BB962C8B-B14F-4D97-AF65-F5344CB8AC3E}">
        <p14:creationId xmlns:p14="http://schemas.microsoft.com/office/powerpoint/2010/main" val="391163204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207481" y="5362032"/>
            <a:ext cx="977703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hasesaan ni dosa dohot di Hata i na mandok: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Mulak mangolu sogot daging ni halak naung mate</a:t>
            </a:r>
          </a:p>
        </p:txBody>
      </p:sp>
    </p:spTree>
    <p:extLst>
      <p:ext uri="{BB962C8B-B14F-4D97-AF65-F5344CB8AC3E}">
        <p14:creationId xmlns:p14="http://schemas.microsoft.com/office/powerpoint/2010/main" val="3780289073"/>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4135365" y="5362032"/>
            <a:ext cx="392126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hangoluan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ra suda. Amen.</a:t>
            </a:r>
          </a:p>
        </p:txBody>
      </p:sp>
    </p:spTree>
    <p:extLst>
      <p:ext uri="{BB962C8B-B14F-4D97-AF65-F5344CB8AC3E}">
        <p14:creationId xmlns:p14="http://schemas.microsoft.com/office/powerpoint/2010/main" val="216101476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607454" y="5769771"/>
            <a:ext cx="2977097"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3655167" cy="564634"/>
            <a:chOff x="3547769" y="5594910"/>
            <a:chExt cx="22505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5608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(GOAR NI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64817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GOAR DOHOT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Goar Ni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NAENG MARBAGAS – TINGTING PARJOLO/PADUAHON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PAMASUMASUON DI 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DAKDANAK NA SORANG</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DI ARI ???, DD MMM YYYY. RUAS NI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BARITA HABOT NI ROHA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GOAR NI NA MONDING (UMUR ?? TAON)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MONDING DI ARI ??? TANGGAL DD MMM YYYY, TU UDEAN TANGAAL DD MMM YYYY DI TPU ???</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RUAS NA PINDA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 TU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RUAS NA TAMBA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SIAN HKBP ??? RESSORT ???, RUAS NI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PELAYANAN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ANGKA BARITA NA ASING BOI DIJAHAONTA DI E-BOOK WARTA JEMAAT</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3655167" cy="564634"/>
            <a:chOff x="3547769" y="5594910"/>
            <a:chExt cx="22505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2903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HATOPAN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84520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0" y="5288568"/>
            <a:ext cx="4147289" cy="564634"/>
            <a:chOff x="3547769" y="5594910"/>
            <a:chExt cx="255352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5352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1a &amp; 1b)</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96840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33156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1107130754"/>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57936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892823359"/>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3938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12028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70412854"/>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349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818719503"/>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46665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785289" cy="564634"/>
            <a:chOff x="3547769" y="5594910"/>
            <a:chExt cx="294634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94634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GOAR DOHOT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6434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Pandita Ressort/Fungsional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8329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4919942" cy="564634"/>
            <a:chOff x="3547769" y="5594910"/>
            <a:chExt cx="30292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5394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919942" cy="564634"/>
            <a:chOff x="3547769" y="5594910"/>
            <a:chExt cx="30292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7820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0388939"/>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78" y="5288568"/>
            <a:ext cx="3706464" cy="564634"/>
            <a:chOff x="3547769" y="5594910"/>
            <a:chExt cx="228210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8210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2)</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1917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08806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4917344"/>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8425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815591319"/>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21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0626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71959786"/>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6733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46724263"/>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7152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0768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PELEAN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537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1993763" y="5397334"/>
            <a:ext cx="820449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Nasa na nilehonMi: Tondi, ro di pamatangku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Hosa dohot gogongki, ro di saluhut artangku</a:t>
            </a: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542792" y="5527053"/>
            <a:ext cx="7106433" cy="523220"/>
          </a:xfrm>
          <a:prstGeom prst="rect">
            <a:avLst/>
          </a:prstGeom>
          <a:noFill/>
        </p:spPr>
        <p:txBody>
          <a:bodyPr wrap="none" lIns="91440" tIns="45720" rIns="91440" bIns="45720">
            <a:spAutoFit/>
          </a:bodyPr>
          <a:lstStyle/>
          <a:p>
            <a:pPr algn="ctr">
              <a:defRPr/>
            </a:pPr>
            <a:r>
              <a:rPr kumimoji="0" lang="pl-PL"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Hupasahat i tu Ho na so unsatonku do.</a:t>
            </a:r>
          </a:p>
        </p:txBody>
      </p:sp>
    </p:spTree>
    <p:extLst>
      <p:ext uri="{BB962C8B-B14F-4D97-AF65-F5344CB8AC3E}">
        <p14:creationId xmlns:p14="http://schemas.microsoft.com/office/powerpoint/2010/main" val="3690045274"/>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957084" cy="564634"/>
            <a:chOff x="3547769" y="5594910"/>
            <a:chExt cx="366783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66782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HASASOR NI TONDI PARBADIA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72452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2386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ALE AMANAMI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4905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2008199" y="5397334"/>
            <a:ext cx="817563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Ai Ho do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nampuna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harajaon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dohot</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hagogoon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ro di hasangapon salelengnilelengna. Amen.</a:t>
            </a: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02764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28937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4193075" y="5527053"/>
            <a:ext cx="380585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Amen. Amen. Amen.</a:t>
            </a:r>
          </a:p>
        </p:txBody>
      </p:sp>
    </p:spTree>
    <p:extLst>
      <p:ext uri="{BB962C8B-B14F-4D97-AF65-F5344CB8AC3E}">
        <p14:creationId xmlns:p14="http://schemas.microsoft.com/office/powerpoint/2010/main" val="2355903373"/>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32932</TotalTime>
  <Words>2081</Words>
  <Application>Microsoft Office PowerPoint</Application>
  <PresentationFormat>Widescreen</PresentationFormat>
  <Paragraphs>450</Paragraphs>
  <Slides>127</Slides>
  <Notes>117</Notes>
  <HiddenSlides>0</HiddenSlides>
  <MMClips>35</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127</vt:i4>
      </vt:variant>
    </vt:vector>
  </HeadingPairs>
  <TitlesOfParts>
    <vt:vector size="138" baseType="lpstr">
      <vt:lpstr>Calibri</vt:lpstr>
      <vt:lpstr>Arial</vt:lpstr>
      <vt:lpstr>Montserrat</vt:lpstr>
      <vt:lpstr>Montserrat Medium</vt:lpstr>
      <vt:lpstr>Montserrat SemiBold</vt:lpstr>
      <vt:lpstr>Daytona</vt:lpstr>
      <vt:lpstr>Calibri Light</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Parheheon Sekolah Minggu</dc:title>
  <dc:subject>File overlay untuk Tata Ibadah Minggu dalam Bahasa Indonesia - Spesial Parheheon Sekolah Minggu.</dc:subject>
  <dc:creator>HKBP Jatinegara</dc:creator>
  <cp:lastModifiedBy>Andreas Jordan Paidotua</cp:lastModifiedBy>
  <cp:revision>967</cp:revision>
  <dcterms:created xsi:type="dcterms:W3CDTF">2020-06-05T15:00:35Z</dcterms:created>
  <dcterms:modified xsi:type="dcterms:W3CDTF">2024-05-17T09:25:34Z</dcterms:modified>
  <cp:contentStatus>Final</cp:contentStatus>
  <dc:language>Indonesian; Batak</dc:language>
  <cp:version>2.0.240318.PASSION</cp:version>
</cp:coreProperties>
</file>